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2" r:id="rId4"/>
    <p:sldId id="271" r:id="rId5"/>
    <p:sldId id="256" r:id="rId6"/>
    <p:sldId id="257" r:id="rId7"/>
    <p:sldId id="258" r:id="rId8"/>
    <p:sldId id="264" r:id="rId9"/>
    <p:sldId id="259" r:id="rId10"/>
    <p:sldId id="260" r:id="rId11"/>
    <p:sldId id="273" r:id="rId12"/>
    <p:sldId id="266" r:id="rId13"/>
    <p:sldId id="265" r:id="rId14"/>
    <p:sldId id="263" r:id="rId15"/>
    <p:sldId id="262" r:id="rId16"/>
    <p:sldId id="267" r:id="rId17"/>
    <p:sldId id="268" r:id="rId18"/>
    <p:sldId id="261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725610-4AAE-4C1C-B40C-57AEF0966B4A}" type="datetimeFigureOut">
              <a:rPr lang="en-US" smtClean="0"/>
              <a:pPr/>
              <a:t>6/7/2016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6B71C38-456E-40A6-9B21-FB8FE9C2C3CD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Who was Aristophanes?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054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Peloponnesian League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counter the Delian League, Sparta formed its own association of allies</a:t>
            </a:r>
          </a:p>
          <a:p>
            <a:pPr lvl="1"/>
            <a:r>
              <a:rPr lang="en-NZ" dirty="0" smtClean="0"/>
              <a:t>It was called the Peloponnesian League</a:t>
            </a:r>
          </a:p>
          <a:p>
            <a:r>
              <a:rPr lang="en-NZ" dirty="0" smtClean="0"/>
              <a:t>Sparta forced the minor states around it to submit to its dominance.</a:t>
            </a:r>
          </a:p>
          <a:p>
            <a:r>
              <a:rPr lang="en-NZ" dirty="0" smtClean="0"/>
              <a:t>Eventually, the two leagues begun to fight against each other</a:t>
            </a:r>
          </a:p>
          <a:p>
            <a:pPr lvl="1"/>
            <a:r>
              <a:rPr lang="en-NZ" dirty="0" smtClean="0"/>
              <a:t>The Peloponnesian War had begun.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Differences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Athens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039943"/>
          </a:xfrm>
        </p:spPr>
        <p:txBody>
          <a:bodyPr/>
          <a:lstStyle/>
          <a:p>
            <a:r>
              <a:rPr lang="en-NZ" dirty="0" smtClean="0"/>
              <a:t>Progressive</a:t>
            </a:r>
          </a:p>
          <a:p>
            <a:r>
              <a:rPr lang="en-NZ" dirty="0" smtClean="0"/>
              <a:t>Liberal</a:t>
            </a:r>
          </a:p>
          <a:p>
            <a:r>
              <a:rPr lang="en-NZ" dirty="0" smtClean="0"/>
              <a:t>Expansionist</a:t>
            </a:r>
          </a:p>
          <a:p>
            <a:r>
              <a:rPr lang="en-NZ" dirty="0" smtClean="0"/>
              <a:t>Democratic</a:t>
            </a:r>
          </a:p>
          <a:p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NZ" dirty="0" smtClean="0"/>
              <a:t>Sparta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68505"/>
          </a:xfrm>
        </p:spPr>
        <p:txBody>
          <a:bodyPr/>
          <a:lstStyle/>
          <a:p>
            <a:r>
              <a:rPr lang="en-NZ" dirty="0" smtClean="0"/>
              <a:t>Conservative</a:t>
            </a:r>
          </a:p>
          <a:p>
            <a:r>
              <a:rPr lang="en-NZ" dirty="0" smtClean="0"/>
              <a:t>Aristocratic</a:t>
            </a:r>
          </a:p>
          <a:p>
            <a:r>
              <a:rPr lang="en-NZ" dirty="0" smtClean="0"/>
              <a:t>Autocratic </a:t>
            </a:r>
          </a:p>
          <a:p>
            <a:r>
              <a:rPr lang="en-NZ" dirty="0" smtClean="0"/>
              <a:t>Inward looking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572008"/>
            <a:ext cx="7643866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2800" dirty="0" smtClean="0"/>
              <a:t>This deep divisions caused a lot of mistrust between Athens and Sparta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20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Athens vs. Sparta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Sparta and its allies were land-based powers</a:t>
            </a:r>
          </a:p>
          <a:p>
            <a:pPr lvl="1"/>
            <a:r>
              <a:rPr lang="en-US" dirty="0" smtClean="0"/>
              <a:t>They were able to summon massive armies</a:t>
            </a:r>
          </a:p>
          <a:p>
            <a:pPr lvl="1"/>
            <a:r>
              <a:rPr lang="en-US" dirty="0" smtClean="0"/>
              <a:t>Most of these were considered ‘unbeatable’</a:t>
            </a:r>
          </a:p>
          <a:p>
            <a:r>
              <a:rPr lang="en-US" dirty="0" smtClean="0"/>
              <a:t>The Athenian Empire was very spread out</a:t>
            </a:r>
          </a:p>
          <a:p>
            <a:pPr lvl="1"/>
            <a:r>
              <a:rPr lang="en-US" dirty="0" smtClean="0"/>
              <a:t>Based in Attica and across the Greek isles</a:t>
            </a:r>
          </a:p>
          <a:p>
            <a:pPr lvl="1"/>
            <a:r>
              <a:rPr lang="en-US" dirty="0" smtClean="0"/>
              <a:t>Athens relied on tribute from these islands</a:t>
            </a:r>
          </a:p>
          <a:p>
            <a:pPr lvl="1"/>
            <a:r>
              <a:rPr lang="en-US" dirty="0" smtClean="0"/>
              <a:t>To maintain this empire, Athens kept a massive navy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1 – The </a:t>
            </a:r>
            <a:r>
              <a:rPr lang="en-US" dirty="0" err="1" smtClean="0"/>
              <a:t>Archidamian</a:t>
            </a:r>
            <a:r>
              <a:rPr lang="en-US" dirty="0" smtClean="0"/>
              <a:t> War (431-421BC)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Spartan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7504" y="2449512"/>
            <a:ext cx="4389884" cy="3499768"/>
          </a:xfrm>
        </p:spPr>
        <p:txBody>
          <a:bodyPr/>
          <a:lstStyle/>
          <a:p>
            <a:r>
              <a:rPr lang="en-US" dirty="0" smtClean="0"/>
              <a:t>Sparta launched repeated invasions of Attica</a:t>
            </a:r>
          </a:p>
          <a:p>
            <a:pPr lvl="1"/>
            <a:r>
              <a:rPr lang="en-US" dirty="0" smtClean="0"/>
              <a:t>Deprived Athens of land</a:t>
            </a:r>
          </a:p>
          <a:p>
            <a:pPr lvl="1"/>
            <a:r>
              <a:rPr lang="en-US" dirty="0" smtClean="0"/>
              <a:t>Very little affect however</a:t>
            </a:r>
          </a:p>
          <a:p>
            <a:r>
              <a:rPr lang="en-US" dirty="0" smtClean="0"/>
              <a:t>Sparta only occupied Athenian land for 3 week periods</a:t>
            </a:r>
          </a:p>
          <a:p>
            <a:pPr lvl="1"/>
            <a:r>
              <a:rPr lang="en-US" dirty="0" smtClean="0"/>
              <a:t>Harvest </a:t>
            </a:r>
          </a:p>
          <a:p>
            <a:pPr lvl="1"/>
            <a:r>
              <a:rPr lang="en-US" dirty="0" smtClean="0"/>
              <a:t>Slavery issues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Athenian Strategy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391471" cy="3499768"/>
          </a:xfrm>
        </p:spPr>
        <p:txBody>
          <a:bodyPr>
            <a:normAutofit fontScale="92500" lnSpcReduction="10000"/>
          </a:bodyPr>
          <a:lstStyle/>
          <a:p>
            <a:pPr marL="146304"/>
            <a:r>
              <a:rPr lang="en-US" dirty="0" smtClean="0"/>
              <a:t>Avoid Spartan army</a:t>
            </a:r>
          </a:p>
          <a:p>
            <a:pPr marL="635508" lvl="1" indent="-342900"/>
            <a:r>
              <a:rPr lang="en-US" dirty="0"/>
              <a:t>R</a:t>
            </a:r>
            <a:r>
              <a:rPr lang="en-US" dirty="0" smtClean="0"/>
              <a:t>aided </a:t>
            </a:r>
            <a:r>
              <a:rPr lang="en-US" dirty="0"/>
              <a:t>the </a:t>
            </a:r>
            <a:r>
              <a:rPr lang="en-US" dirty="0" smtClean="0"/>
              <a:t>Peloponnese with its navy</a:t>
            </a:r>
          </a:p>
          <a:p>
            <a:pPr marL="438912" lvl="1"/>
            <a:r>
              <a:rPr lang="en-US" dirty="0" smtClean="0"/>
              <a:t>Won the Battle of </a:t>
            </a:r>
            <a:r>
              <a:rPr lang="en-US" dirty="0" err="1" smtClean="0"/>
              <a:t>Naupactus</a:t>
            </a:r>
            <a:endParaRPr lang="en-US" dirty="0" smtClean="0"/>
          </a:p>
          <a:p>
            <a:pPr marL="146304"/>
            <a:r>
              <a:rPr lang="en-US" dirty="0" smtClean="0"/>
              <a:t>However, plague struck in 430</a:t>
            </a:r>
          </a:p>
          <a:p>
            <a:pPr marL="438912" lvl="1"/>
            <a:r>
              <a:rPr lang="en-US" dirty="0" smtClean="0"/>
              <a:t>30,000 killed including its general, Pericles</a:t>
            </a:r>
          </a:p>
          <a:p>
            <a:pPr marL="146304"/>
            <a:r>
              <a:rPr lang="en-US" dirty="0" smtClean="0"/>
              <a:t>Athens rejected the defensive stance and adopted an aggressive strategy</a:t>
            </a:r>
          </a:p>
          <a:p>
            <a:pPr marL="438912" lvl="1"/>
            <a:r>
              <a:rPr lang="en-US" dirty="0" smtClean="0"/>
              <a:t>This was under the leadership of Cleon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165304"/>
            <a:ext cx="856895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Peace broke out between the two in 421BC with the Peace of Nicias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2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bitsofnews.com/images/graphics/peloponnesian_war_map_large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85727"/>
            <a:ext cx="8496944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Pericles vs. Cleon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Pericles favoured a defensive strategy towards Sparta</a:t>
            </a:r>
          </a:p>
          <a:p>
            <a:pPr lvl="1"/>
            <a:r>
              <a:rPr lang="en-NZ" dirty="0" smtClean="0"/>
              <a:t>Opted to use the navy to gain success</a:t>
            </a:r>
          </a:p>
          <a:p>
            <a:pPr lvl="1"/>
            <a:r>
              <a:rPr lang="en-NZ" dirty="0" smtClean="0"/>
              <a:t>He knew Sparta could not be beaten in the field</a:t>
            </a:r>
          </a:p>
          <a:p>
            <a:r>
              <a:rPr lang="en-NZ" dirty="0" smtClean="0"/>
              <a:t>Pericles died in 429BC during the plague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Cleon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Appealed via oratory skills and war-like attitude</a:t>
            </a:r>
          </a:p>
          <a:p>
            <a:r>
              <a:rPr lang="en-NZ" dirty="0" smtClean="0"/>
              <a:t>Cleon was a hawkish leader who favoured an aggressive war</a:t>
            </a:r>
          </a:p>
          <a:p>
            <a:pPr lvl="1"/>
            <a:r>
              <a:rPr lang="en-NZ" dirty="0" smtClean="0"/>
              <a:t>Take the war to Sparta</a:t>
            </a:r>
          </a:p>
          <a:p>
            <a:pPr lvl="1"/>
            <a:r>
              <a:rPr lang="en-NZ" dirty="0" smtClean="0"/>
              <a:t>He also misled the people as to the extent of war itself</a:t>
            </a:r>
          </a:p>
          <a:p>
            <a:r>
              <a:rPr lang="en-NZ" dirty="0" smtClean="0"/>
              <a:t>Cleon </a:t>
            </a:r>
            <a:r>
              <a:rPr lang="en-NZ" dirty="0"/>
              <a:t>was killed in battle in 422BC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Sicilian Expedition – 415BC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Athens launched an expedition to Sicily</a:t>
            </a:r>
          </a:p>
          <a:p>
            <a:pPr lvl="1"/>
            <a:r>
              <a:rPr lang="en-US" dirty="0" smtClean="0"/>
              <a:t>It was supported by the statesman Alcibiades and led by Demosthenes</a:t>
            </a:r>
          </a:p>
          <a:p>
            <a:r>
              <a:rPr lang="en-US" dirty="0" smtClean="0"/>
              <a:t>The mission was hampered from the start</a:t>
            </a:r>
          </a:p>
          <a:p>
            <a:pPr lvl="1"/>
            <a:r>
              <a:rPr lang="en-US" dirty="0" smtClean="0"/>
              <a:t>Its purpose was uncertain</a:t>
            </a:r>
          </a:p>
          <a:p>
            <a:pPr lvl="1"/>
            <a:r>
              <a:rPr lang="en-US" dirty="0" smtClean="0"/>
              <a:t>No definite command structure</a:t>
            </a:r>
          </a:p>
          <a:p>
            <a:r>
              <a:rPr lang="en-US" dirty="0" smtClean="0"/>
              <a:t>The expedition ended in disaster</a:t>
            </a:r>
            <a:endParaRPr lang="en-US" dirty="0"/>
          </a:p>
          <a:p>
            <a:pPr lvl="1"/>
            <a:r>
              <a:rPr lang="en-US" dirty="0" smtClean="0"/>
              <a:t>Every single crewmen was either killed, captured or sold into slavery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War (413-405)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phase, Sparta received support directly from Persia.</a:t>
            </a:r>
          </a:p>
          <a:p>
            <a:pPr lvl="1"/>
            <a:r>
              <a:rPr lang="en-US" dirty="0" smtClean="0"/>
              <a:t>They actively support rebellion within Athens allies</a:t>
            </a:r>
          </a:p>
          <a:p>
            <a:pPr lvl="1"/>
            <a:r>
              <a:rPr lang="en-US" dirty="0" smtClean="0"/>
              <a:t>Eventually destroyed Athens naval supremacy</a:t>
            </a:r>
          </a:p>
          <a:p>
            <a:r>
              <a:rPr lang="en-US" dirty="0" smtClean="0"/>
              <a:t>With the Athenian fleet destroyed the war came to quick end.</a:t>
            </a:r>
          </a:p>
          <a:p>
            <a:pPr lvl="1"/>
            <a:r>
              <a:rPr lang="en-US" dirty="0" smtClean="0"/>
              <a:t>Athens surrendered and submitted itself to Sparta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Athens after the war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txBody>
          <a:bodyPr/>
          <a:lstStyle/>
          <a:p>
            <a:r>
              <a:rPr lang="en-NZ" dirty="0" smtClean="0"/>
              <a:t>Democracy was suspended in Athens</a:t>
            </a:r>
          </a:p>
          <a:p>
            <a:pPr lvl="1"/>
            <a:r>
              <a:rPr lang="en-NZ" dirty="0" smtClean="0"/>
              <a:t>Rule was given to a pro-Spartan oligarchy called the </a:t>
            </a:r>
            <a:r>
              <a:rPr lang="en-NZ" i="1" dirty="0" smtClean="0"/>
              <a:t>Thirty Tyrants</a:t>
            </a:r>
            <a:endParaRPr lang="en-NZ" dirty="0" smtClean="0"/>
          </a:p>
          <a:p>
            <a:r>
              <a:rPr lang="en-NZ" dirty="0" smtClean="0"/>
              <a:t>By 403 the oligarcies were overthrown and democracy returned</a:t>
            </a:r>
          </a:p>
          <a:p>
            <a:r>
              <a:rPr lang="en-NZ" dirty="0" smtClean="0"/>
              <a:t>Sparta maintained its dominance of Greece until Philip of Macedon destroyed their power base.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Born c.446 in Athens</a:t>
            </a:r>
          </a:p>
          <a:p>
            <a:r>
              <a:rPr lang="en-NZ" dirty="0" smtClean="0"/>
              <a:t>He was a comic playwright and poet</a:t>
            </a:r>
          </a:p>
          <a:p>
            <a:pPr lvl="1"/>
            <a:r>
              <a:rPr lang="en-NZ" dirty="0" smtClean="0"/>
              <a:t>Known as the ‘Prince of Comedy’</a:t>
            </a:r>
          </a:p>
          <a:p>
            <a:r>
              <a:rPr lang="en-NZ" dirty="0" smtClean="0"/>
              <a:t>He wrote 40 plays</a:t>
            </a:r>
          </a:p>
          <a:p>
            <a:pPr lvl="1"/>
            <a:r>
              <a:rPr lang="en-NZ" dirty="0" smtClean="0"/>
              <a:t>11 of them have survived in their entirety</a:t>
            </a:r>
          </a:p>
          <a:p>
            <a:r>
              <a:rPr lang="en-NZ" dirty="0" smtClean="0"/>
              <a:t>He is famous for his satire and ridicule of political figures and political situations</a:t>
            </a:r>
          </a:p>
          <a:p>
            <a:r>
              <a:rPr lang="en-NZ" dirty="0" smtClean="0"/>
              <a:t>He died in c. 386BC</a:t>
            </a:r>
            <a:endParaRPr lang="en-NZ" dirty="0"/>
          </a:p>
          <a:p>
            <a:pPr lvl="1"/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7278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4" y="1052736"/>
            <a:ext cx="4320480" cy="4983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644" y="604063"/>
            <a:ext cx="4501836" cy="57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72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His Plays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The </a:t>
            </a:r>
            <a:r>
              <a:rPr lang="en-NZ" dirty="0" err="1" smtClean="0"/>
              <a:t>Acharnians</a:t>
            </a:r>
            <a:r>
              <a:rPr lang="en-NZ" dirty="0" smtClean="0"/>
              <a:t> – 425BC</a:t>
            </a:r>
          </a:p>
          <a:p>
            <a:r>
              <a:rPr lang="en-NZ" dirty="0" smtClean="0"/>
              <a:t>The Knights – 424BC</a:t>
            </a:r>
          </a:p>
          <a:p>
            <a:r>
              <a:rPr lang="en-NZ" dirty="0" smtClean="0"/>
              <a:t>The Clouds – 423BC</a:t>
            </a:r>
          </a:p>
          <a:p>
            <a:r>
              <a:rPr lang="en-NZ" b="1" dirty="0" smtClean="0"/>
              <a:t>The Wasps – 422BC</a:t>
            </a:r>
          </a:p>
          <a:p>
            <a:r>
              <a:rPr lang="en-NZ" dirty="0" smtClean="0"/>
              <a:t>Peace – 421BC</a:t>
            </a:r>
          </a:p>
          <a:p>
            <a:r>
              <a:rPr lang="en-NZ" dirty="0" smtClean="0"/>
              <a:t>The Birds – 414BC</a:t>
            </a:r>
          </a:p>
          <a:p>
            <a:r>
              <a:rPr lang="en-NZ" dirty="0" err="1" smtClean="0"/>
              <a:t>Lysistrata</a:t>
            </a:r>
            <a:r>
              <a:rPr lang="en-NZ" dirty="0" smtClean="0"/>
              <a:t> – 411BC</a:t>
            </a:r>
          </a:p>
          <a:p>
            <a:r>
              <a:rPr lang="en-NZ" dirty="0" err="1" smtClean="0"/>
              <a:t>Thesmophoriazusae</a:t>
            </a:r>
            <a:r>
              <a:rPr lang="en-NZ" dirty="0" smtClean="0"/>
              <a:t> – 411BC</a:t>
            </a:r>
          </a:p>
          <a:p>
            <a:r>
              <a:rPr lang="en-NZ" dirty="0" smtClean="0"/>
              <a:t>The Frogs – 405BC</a:t>
            </a:r>
          </a:p>
          <a:p>
            <a:r>
              <a:rPr lang="en-NZ" dirty="0" err="1" smtClean="0"/>
              <a:t>Ecclesiazusae</a:t>
            </a:r>
            <a:r>
              <a:rPr lang="en-NZ" dirty="0" smtClean="0"/>
              <a:t> – 392BC</a:t>
            </a:r>
          </a:p>
          <a:p>
            <a:r>
              <a:rPr lang="en-NZ" dirty="0" smtClean="0"/>
              <a:t>Wealth II – 388BC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603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Historic Background of Aristophanes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Persian Wars 492-480BC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Sparta wished to dominate the Greek city-states in their war against the Persians.</a:t>
            </a:r>
          </a:p>
          <a:p>
            <a:r>
              <a:rPr lang="en-NZ" dirty="0" smtClean="0"/>
              <a:t>However, Athens emerged as leader</a:t>
            </a:r>
            <a:r>
              <a:rPr lang="en-NZ" dirty="0"/>
              <a:t> </a:t>
            </a:r>
            <a:r>
              <a:rPr lang="en-NZ" dirty="0" smtClean="0"/>
              <a:t>through 2 crucial wins</a:t>
            </a:r>
          </a:p>
          <a:p>
            <a:pPr lvl="1"/>
            <a:r>
              <a:rPr lang="en-NZ" dirty="0" smtClean="0"/>
              <a:t>Marathon (490BC)</a:t>
            </a:r>
          </a:p>
          <a:p>
            <a:pPr lvl="1"/>
            <a:r>
              <a:rPr lang="en-NZ" dirty="0" smtClean="0"/>
              <a:t>Salamis (480BC)</a:t>
            </a:r>
          </a:p>
          <a:p>
            <a:r>
              <a:rPr lang="en-NZ" dirty="0" smtClean="0"/>
              <a:t>These victories caused Sparta to become jealous of Athens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Golden Age of Athens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Persian Defeat = </a:t>
            </a:r>
            <a:r>
              <a:rPr lang="en-US" altLang="en-US" dirty="0" smtClean="0"/>
              <a:t>democracy </a:t>
            </a:r>
            <a:r>
              <a:rPr lang="en-US" altLang="en-US" dirty="0"/>
              <a:t>Boom in Athens</a:t>
            </a:r>
            <a:endParaRPr lang="en-NZ" dirty="0" smtClean="0"/>
          </a:p>
          <a:p>
            <a:r>
              <a:rPr lang="en-NZ" dirty="0" smtClean="0"/>
              <a:t>Following the Persian defeat at Salamis, Athens entered a golden age</a:t>
            </a:r>
          </a:p>
          <a:p>
            <a:pPr lvl="1"/>
            <a:r>
              <a:rPr lang="en-NZ" dirty="0" smtClean="0"/>
              <a:t>Athens achieved supremacy in politics, art, architecture, philosophy and science.</a:t>
            </a:r>
          </a:p>
          <a:p>
            <a:pPr lvl="1"/>
            <a:r>
              <a:rPr lang="en-NZ" dirty="0" smtClean="0"/>
              <a:t>This was under the leadership and influence of Pericles</a:t>
            </a:r>
          </a:p>
          <a:p>
            <a:r>
              <a:rPr lang="en-NZ" dirty="0" smtClean="0"/>
              <a:t>It was during this time that Athens moved from a city-state to an empire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rystalinks.com/peric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9348"/>
            <a:ext cx="3571900" cy="6494362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a/a4/Socrates_Louvre.jpg/200px-Socrates_Louv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37866"/>
            <a:ext cx="4714908" cy="6294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Delian League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This was a loose association of states allied to Athens from 477-404BC.</a:t>
            </a:r>
          </a:p>
          <a:p>
            <a:r>
              <a:rPr lang="en-NZ" dirty="0" smtClean="0"/>
              <a:t>The association was called the Delian League</a:t>
            </a:r>
          </a:p>
          <a:p>
            <a:pPr lvl="1"/>
            <a:r>
              <a:rPr lang="en-NZ" dirty="0" smtClean="0"/>
              <a:t>It was named after the Leagues meeting place, the island of Delos</a:t>
            </a:r>
          </a:p>
          <a:p>
            <a:pPr lvl="1"/>
            <a:r>
              <a:rPr lang="en-NZ" dirty="0" smtClean="0"/>
              <a:t>Here was housed the Leagues gold.</a:t>
            </a:r>
          </a:p>
          <a:p>
            <a:r>
              <a:rPr lang="en-NZ" dirty="0" smtClean="0"/>
              <a:t>Soon after its creation, Athens exploited the Delian League for money and its navy</a:t>
            </a:r>
          </a:p>
          <a:p>
            <a:pPr lvl="1"/>
            <a:r>
              <a:rPr lang="en-NZ" dirty="0" smtClean="0"/>
              <a:t>Following rebellion, Pericles suppressed the independence of its allies and turned them into colonies of Athens.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769</TotalTime>
  <Words>736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Corbel</vt:lpstr>
      <vt:lpstr>Wingdings</vt:lpstr>
      <vt:lpstr>Wingdings 2</vt:lpstr>
      <vt:lpstr>Wingdings 3</vt:lpstr>
      <vt:lpstr>Module</vt:lpstr>
      <vt:lpstr>Who was Aristophanes?</vt:lpstr>
      <vt:lpstr>PowerPoint Presentation</vt:lpstr>
      <vt:lpstr>PowerPoint Presentation</vt:lpstr>
      <vt:lpstr>His Plays</vt:lpstr>
      <vt:lpstr>Historic Background of Aristophanes</vt:lpstr>
      <vt:lpstr>The Persian Wars 492-480BC</vt:lpstr>
      <vt:lpstr>Golden Age of Athens</vt:lpstr>
      <vt:lpstr>PowerPoint Presentation</vt:lpstr>
      <vt:lpstr>Delian League</vt:lpstr>
      <vt:lpstr>The Peloponnesian League</vt:lpstr>
      <vt:lpstr>Differences</vt:lpstr>
      <vt:lpstr>Athens vs. Sparta</vt:lpstr>
      <vt:lpstr>Phase 1 – The Archidamian War (431-421BC)</vt:lpstr>
      <vt:lpstr>PowerPoint Presentation</vt:lpstr>
      <vt:lpstr>Pericles vs. Cleon</vt:lpstr>
      <vt:lpstr>Sicilian Expedition – 415BC</vt:lpstr>
      <vt:lpstr>The Second War (413-405)</vt:lpstr>
      <vt:lpstr>Athens after the war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 Background of Aristophanes</dc:title>
  <dc:creator>bevelyn</dc:creator>
  <cp:lastModifiedBy>Nicole Greensides</cp:lastModifiedBy>
  <cp:revision>17</cp:revision>
  <cp:lastPrinted>2012-05-11T01:40:09Z</cp:lastPrinted>
  <dcterms:created xsi:type="dcterms:W3CDTF">2011-05-04T03:52:20Z</dcterms:created>
  <dcterms:modified xsi:type="dcterms:W3CDTF">2016-06-07T03:14:55Z</dcterms:modified>
</cp:coreProperties>
</file>